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3B1B8-1901-40C0-ADBC-D386B9A13D83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3454E-0825-4C36-B354-BE994608B3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220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527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80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87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052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032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83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55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569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532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604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009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248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CFDAE-5696-4D20-8662-D099370714C1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A33A9-8A21-4F21-9BA4-4155340CF6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746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11" Type="http://schemas.openxmlformats.org/officeDocument/2006/relationships/image" Target="../media/image25.pn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131" y="1293359"/>
            <a:ext cx="3896459" cy="472151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76" y="1291054"/>
            <a:ext cx="4284618" cy="490482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8230" b="16852"/>
          <a:stretch/>
        </p:blipFill>
        <p:spPr>
          <a:xfrm>
            <a:off x="38464" y="123846"/>
            <a:ext cx="1865932" cy="157191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99930" y="359465"/>
            <a:ext cx="1117267" cy="107698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№7</a:t>
            </a:r>
            <a:endParaRPr lang="ru-RU" sz="1600" b="1" dirty="0" smtClean="0">
              <a:ln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</a:t>
            </a:r>
            <a:endParaRPr lang="ru-RU" sz="1600" b="1" cap="none" spc="0" dirty="0" smtClean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08307" y="551689"/>
            <a:ext cx="775853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2000" b="1" dirty="0" smtClean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  <a:r>
              <a:rPr lang="tt-RU" sz="2000" b="1" dirty="0" smtClean="0">
                <a:ln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күңелләрдә мәңге калачак</a:t>
            </a:r>
            <a:endParaRPr lang="ru-RU" sz="2000" b="1" cap="none" spc="0" dirty="0">
              <a:ln/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520" y="3613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02026" y="1436448"/>
            <a:ext cx="3645408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endParaRPr lang="tt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4855312" y="3983230"/>
            <a:ext cx="354671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400" b="1" i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t-RU" sz="14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20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674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7513" y="26564"/>
            <a:ext cx="3822523" cy="18411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2100" y="1224821"/>
            <a:ext cx="43880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7"/>
          <a:srcRect t="28843" b="32075"/>
          <a:stretch/>
        </p:blipFill>
        <p:spPr>
          <a:xfrm>
            <a:off x="906489" y="5805699"/>
            <a:ext cx="2768932" cy="1082164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96042" y="1302236"/>
            <a:ext cx="43479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Хөрмәтле Бөек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Ватан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сугышы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ветераннары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тыл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хезмәтчәннәре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      </a:t>
            </a:r>
          </a:p>
          <a:p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сугыш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чоры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Май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азатлык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солдатының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сугышчан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батыр-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лыгы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тынычлык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хакына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үз-үзен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аямавы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 һәм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го-рурлык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Без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халкыбызның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каһарманлыгына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сок-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ланабыз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һәм,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вакытта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өлкән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буынның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дошманны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югалтулар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бәрабәренә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җиңгәнлеген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аңыбызда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яңарта-быз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Безнең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бурыч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һәрвакыт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тоту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һәлак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булучы-ларның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истәлеген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олылау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тынычлыкны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фашизм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афәтеннән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саклаган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тылда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фидакарьләрчә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куйган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ветераннар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ту-рында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кайгырту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Без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өлкәннәр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беррәттән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чорны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җилкәләрендә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кичергән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сугыш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балаларына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рәх-мәтебезне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белдерәбез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Җиңү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таңын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якынайтуга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көчлә-реннән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килгәнчә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өлешләрен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керткәннәр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ветераннар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Батырлыгыгыз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зирәклегегез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ныклыгыгыз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битараф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булмавыгыз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рәхмәт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сезгә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Ватанга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тугры-лыклы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булуыгыз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сезнең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баш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иябез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Дөньяларда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ты-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нычлык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татулык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урнашсын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хәвефле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җирләрдә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ир-егет-ләребез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тизрәк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өйләренә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әйләнеп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кайтсыннар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күкләребез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күңелләребез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һәрчак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Бөек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Җиңүнең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еллыгы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котлап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сезгә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барчагызга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йөрәктән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исәнлек-саулык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күтәренкелеге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якын-нарыгызның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җылысын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тоеп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яшәвегезне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Тормышыгыз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көннәрегез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якты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күңелегез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һәрчак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8"/>
          <a:srcRect l="66376" t="1289" r="3804" b="69046"/>
          <a:stretch/>
        </p:blipFill>
        <p:spPr>
          <a:xfrm>
            <a:off x="10728699" y="296571"/>
            <a:ext cx="1353708" cy="2359114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8329067" y="1252253"/>
            <a:ext cx="389798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Җиңү </a:t>
            </a:r>
            <a:r>
              <a:rPr lang="ru-RU" sz="1200" b="1" i="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2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2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200" b="1" i="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ез</a:t>
            </a:r>
            <a:r>
              <a:rPr lang="ru-RU" sz="12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200" b="1" i="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белмәгән</a:t>
            </a:r>
            <a:r>
              <a:rPr lang="ru-RU" sz="12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b="1" i="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фактлар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Берлин 1945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елның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маенда</a:t>
            </a:r>
            <a:endParaRPr lang="ru-RU" sz="1200" b="0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алына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Ләкин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фашист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гаскәрләре</a:t>
            </a:r>
            <a:endParaRPr lang="ru-RU" sz="1200" b="0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тагын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атна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каршылык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күрсә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тәләр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капитуляция 9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endParaRPr lang="ru-RU" sz="1200" b="0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каршы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төндә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имзалана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Мәскәү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вакыты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майда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00:43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сәгатьтә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ә Европа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вакыты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22:43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сәгатьтә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майда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Җиңү Парады 1945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елның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июнендә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уздырыла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ишеп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яңгыр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Парадны маршал Георгий Жуков кабул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көмеш-ак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төстәге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Кумир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кушаматлы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атка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атланган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май 20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елга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якын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саналмаган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Парадлар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 ел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саен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уздырылмаган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1995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елдан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башлап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кына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саен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үткәрелә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башлый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Хәзер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Бөек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Ватан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сугышында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Җиңү символы — Георгий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тасмасы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Гомумән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тасма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гасырда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сугышта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күрсәткән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батырлыклар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булдырылган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2000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елда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Мәскәүдә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ветераннарның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җәяүле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парады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булды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2008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елда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Җиңү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парадында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Кызыл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мәйданда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тапкыр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авыр</a:t>
            </a:r>
            <a:r>
              <a:rPr lang="ru-RU" sz="12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техника узды.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350643" y="857478"/>
            <a:ext cx="5051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Җиңү </a:t>
            </a:r>
            <a:r>
              <a:rPr lang="ru-RU" sz="24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җирне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нурга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күмеп</a:t>
            </a: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endParaRPr lang="ru-RU" sz="2400" i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578087" y="1517554"/>
            <a:ext cx="37160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Килде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Җиңү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Орден-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медальләрне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чыңлатып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Сөендереп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Тик,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күпләрне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Гомерлеккә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калды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елатып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Халкыбыз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быелгы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тапкыр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бүләк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ветераннар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безгә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Җиңү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бүләк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иткән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каһарманнар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Тыл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батырлары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сугыш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Хәтердән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уела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Онытыла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гүзәл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кышлар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Онытылмый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үзенең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иңендә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Ил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данын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күтәргән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язмыш-лар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даны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мәңгелек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3967" y="4526280"/>
            <a:ext cx="3806941" cy="182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9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292" y="369331"/>
            <a:ext cx="3922363" cy="64007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211" y="390517"/>
            <a:ext cx="4291170" cy="63795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8" y="177210"/>
            <a:ext cx="3597470" cy="65928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75888" y="21184"/>
            <a:ext cx="72955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Бөек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иңүнең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еллыгына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тантаналы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</a:t>
            </a:r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418" y="-170181"/>
            <a:ext cx="368791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Хәтер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6-7 май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көннәрендә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бакчада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Бөек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Җиңүнең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еллыгына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тантаналы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чара узды.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искиткеч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вакыйгасына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гына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ә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чын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хәтер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бәйрәменә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әверелде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еллардагы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танылган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җырларны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башкардылар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тамашачыларда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тирән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хисләр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уятты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Сәхнәдә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сол-датларның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тыныч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халыкның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батырлыгын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төшереп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буыннарга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таныш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көйләр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яңгы-рады.Чара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җылы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күңелгә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үтеп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керерлек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ат-мосферада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 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тәрбияләнүчеләрнең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һәм кунак-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ларның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йөрәкләрендә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якты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тәэсирләр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калдырды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16677" y="1653404"/>
            <a:ext cx="43676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12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Җиңү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парады                                                                                                                                              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Бакчабыз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коллективы һәм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tt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әктәпкә әзерлек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төркем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балалары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Җиңү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Парадында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катнаштылар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парад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геройларны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искә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алу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гына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түгел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үсеп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килүче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буын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патриотлык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дәресе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булды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Парад т</a:t>
            </a:r>
            <a:r>
              <a:rPr lang="tt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мамланганнан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соң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бәйрәм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тантаналы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митинг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белән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дәвам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итте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Район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башкарма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комитеты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җитәкчесе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Алмаз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Хисаметдинов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анда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катнашучыларны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иңүнең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80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еллыгы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белән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котлады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Aft>
                <a:spcPts val="120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52" y="2464234"/>
            <a:ext cx="3014476" cy="1348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290" y="3950532"/>
            <a:ext cx="2233583" cy="11478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825" y="493516"/>
            <a:ext cx="1946082" cy="12214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36" y="5204205"/>
            <a:ext cx="3414341" cy="144697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184292" y="268410"/>
            <a:ext cx="42424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ачу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тантанасы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ата-бабаларыбызның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батырлыгы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истәлеге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махсус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хәрби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иядә катнашучылар 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хөрмәтенә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“Журавли” истәлек 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мемориалын ачу тантанасы булды. Бу истәлек мемориалы аларның батырлыгын безгә кат-кат искә төшереп торыр, диварга караган саен геройлар турында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ватанпәр-вәрлек 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хисләре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уятыр. </a:t>
            </a: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Бәйрәмгә Арча районы 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башлыгы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урынбасары Вафина Эльвира Шамил кызы,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шәһәребезнең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хөрмәтле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педагоглары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Флёра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Илдус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Габдрахман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Сәгъдиевлар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Проме-тей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зләү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командиры Низаметдинов 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Илһам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Борхан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чакырулы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Мемориалны ачу бакчабызның 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почетлы кунагы </a:t>
            </a:r>
            <a:endParaRPr lang="tt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Арча 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шәһәренең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“Сугышчан туганлык" иҗтима-</a:t>
            </a: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гый 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оешмасы җитәкчесе Сергей Лимус улы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Баһа-</a:t>
            </a: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ветдиновка йөкләнде. Ачу тантанасыннан соң бәй-</a:t>
            </a: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рәм тәрбиячеләрнең һәм балаларның чыгышлары белән дәвам итте.</a:t>
            </a:r>
          </a:p>
          <a:p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Ватанны саклаучылар елы буыннар элемтәсенең дәвам итүен раслый.</a:t>
            </a:r>
            <a:endParaRPr lang="ru-RU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" t="18401" r="3659" b="18399"/>
          <a:stretch/>
        </p:blipFill>
        <p:spPr>
          <a:xfrm>
            <a:off x="8494776" y="5098431"/>
            <a:ext cx="3245024" cy="15926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99211" y="4615598"/>
            <a:ext cx="424429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әтер чемоданы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Шушы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көннәрдә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Бөек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сугышына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күргәзмә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Хәтер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чемоданы"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барлыкка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чемодан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сугыш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елларының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авырлыкларын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кичергән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көчләрен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гомерләрен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Ватанны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саклауга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кешеләргә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хөрмәт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рәхмәт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әверелде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Хәтер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чемоданы" -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ә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азатлык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көрәшүчеләрнең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тарихларын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тою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мөмкинлеге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Сугышның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дәһшәтле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елларын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сугышчыларның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җиңүгә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кыенлыклар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ирешүләрен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буынга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җиткерү-безнең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бурычыбыз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58558" y="3138527"/>
            <a:ext cx="4483852" cy="18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51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4558"/>
          <a:stretch/>
        </p:blipFill>
        <p:spPr>
          <a:xfrm>
            <a:off x="7979441" y="2321574"/>
            <a:ext cx="3954745" cy="21144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7983" r="16244"/>
          <a:stretch/>
        </p:blipFill>
        <p:spPr>
          <a:xfrm>
            <a:off x="5577683" y="4878844"/>
            <a:ext cx="2107393" cy="18589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5051" t="9240" r="13526" b="6878"/>
          <a:stretch/>
        </p:blipFill>
        <p:spPr>
          <a:xfrm>
            <a:off x="8464347" y="206072"/>
            <a:ext cx="3507771" cy="20410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38" y="4628204"/>
            <a:ext cx="2885524" cy="216414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320498" y="79036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69008" y="147737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85069" y="2712014"/>
            <a:ext cx="419101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Майның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атнасында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яшьтәге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чыгарылыш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кичәләре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узды.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Тантаналы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туганнары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чакырылган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бакчаларда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җитәкчеләре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шатлыклы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мизгелләр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калсын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тырышлык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куйдылар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20498" y="-76355"/>
            <a:ext cx="53434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Хуш, сөекле бакчабыз!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t="21781" r="5638"/>
          <a:stretch/>
        </p:blipFill>
        <p:spPr>
          <a:xfrm>
            <a:off x="3414648" y="654205"/>
            <a:ext cx="4131862" cy="1987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3"/>
          <a:stretch/>
        </p:blipFill>
        <p:spPr>
          <a:xfrm>
            <a:off x="161383" y="129432"/>
            <a:ext cx="2853926" cy="20605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0"/>
          <a:stretch/>
        </p:blipFill>
        <p:spPr>
          <a:xfrm>
            <a:off x="245575" y="2429637"/>
            <a:ext cx="2863884" cy="19588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5163" y="357279"/>
            <a:ext cx="1629313" cy="224018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3"/>
          <a:stretch/>
        </p:blipFill>
        <p:spPr>
          <a:xfrm>
            <a:off x="3145921" y="4735693"/>
            <a:ext cx="2275078" cy="20406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1"/>
          <a:srcRect l="2740" t="13863" r="3570" b="3650"/>
          <a:stretch/>
        </p:blipFill>
        <p:spPr>
          <a:xfrm>
            <a:off x="7879693" y="4735693"/>
            <a:ext cx="4092425" cy="2038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55740">
            <a:off x="4398059" y="3949678"/>
            <a:ext cx="1416199" cy="194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04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722</Words>
  <Application>Microsoft Office PowerPoint</Application>
  <PresentationFormat>Широкоэкранный</PresentationFormat>
  <Paragraphs>62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SimSun-ExtB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38</cp:revision>
  <dcterms:created xsi:type="dcterms:W3CDTF">2025-05-12T09:06:13Z</dcterms:created>
  <dcterms:modified xsi:type="dcterms:W3CDTF">2025-05-29T12:05:31Z</dcterms:modified>
</cp:coreProperties>
</file>